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7" r:id="rId1"/>
  </p:sldMasterIdLst>
  <p:sldIdLst>
    <p:sldId id="256" r:id="rId2"/>
    <p:sldId id="257" r:id="rId3"/>
    <p:sldId id="264" r:id="rId4"/>
    <p:sldId id="258" r:id="rId5"/>
    <p:sldId id="259" r:id="rId6"/>
    <p:sldId id="260" r:id="rId7"/>
    <p:sldId id="261" r:id="rId8"/>
    <p:sldId id="262"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266210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306343-AA64-4446-B28D-A10F18C21B48}" type="datetimeFigureOut">
              <a:rPr lang="en-IN" smtClean="0"/>
              <a:t>21-03-2024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2513586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40384893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1864344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16232434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33204659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11149280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4485032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4030627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1388695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306343-AA64-4446-B28D-A10F18C21B48}" type="datetimeFigureOut">
              <a:rPr lang="en-IN" smtClean="0"/>
              <a:t>21-03-2024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59059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6343-AA64-4446-B28D-A10F18C21B48}" type="datetimeFigureOut">
              <a:rPr lang="en-IN" smtClean="0"/>
              <a:t>21-03-2024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6643707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7306343-AA64-4446-B28D-A10F18C21B48}" type="datetimeFigureOut">
              <a:rPr lang="en-IN" smtClean="0"/>
              <a:t>21-03-2024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1592361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7306343-AA64-4446-B28D-A10F18C21B48}" type="datetimeFigureOut">
              <a:rPr lang="en-IN" smtClean="0"/>
              <a:t>21-03-2024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16838507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306343-AA64-4446-B28D-A10F18C21B48}" type="datetimeFigureOut">
              <a:rPr lang="en-IN" smtClean="0"/>
              <a:t>21-03-2024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2662634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306343-AA64-4446-B28D-A10F18C21B48}" type="datetimeFigureOut">
              <a:rPr lang="en-IN" smtClean="0"/>
              <a:t>21-03-2024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31062574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306343-AA64-4446-B28D-A10F18C21B48}" type="datetimeFigureOut">
              <a:rPr lang="en-IN" smtClean="0"/>
              <a:t>21-03-2024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F22260A-828C-43F0-9659-5C8B9E645A73}" type="slidenum">
              <a:rPr lang="en-IN" smtClean="0"/>
              <a:t>‹#›</a:t>
            </a:fld>
            <a:endParaRPr lang="en-IN"/>
          </a:p>
        </p:txBody>
      </p:sp>
    </p:spTree>
    <p:extLst>
      <p:ext uri="{BB962C8B-B14F-4D97-AF65-F5344CB8AC3E}">
        <p14:creationId xmlns:p14="http://schemas.microsoft.com/office/powerpoint/2010/main" val="558148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7306343-AA64-4446-B28D-A10F18C21B48}" type="datetimeFigureOut">
              <a:rPr lang="en-IN" smtClean="0"/>
              <a:t>21-03-2024</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F22260A-828C-43F0-9659-5C8B9E645A73}" type="slidenum">
              <a:rPr lang="en-IN" smtClean="0"/>
              <a:t>‹#›</a:t>
            </a:fld>
            <a:endParaRPr lang="en-IN"/>
          </a:p>
        </p:txBody>
      </p:sp>
    </p:spTree>
    <p:extLst>
      <p:ext uri="{BB962C8B-B14F-4D97-AF65-F5344CB8AC3E}">
        <p14:creationId xmlns:p14="http://schemas.microsoft.com/office/powerpoint/2010/main" val="2069808882"/>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 id="2147483769" r:id="rId12"/>
    <p:sldLayoutId id="2147483770" r:id="rId13"/>
    <p:sldLayoutId id="2147483771" r:id="rId14"/>
    <p:sldLayoutId id="2147483772" r:id="rId15"/>
    <p:sldLayoutId id="2147483773" r:id="rId16"/>
    <p:sldLayoutId id="2147483774"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A0683-58DE-CA73-BB9E-44BFDEBDF729}"/>
              </a:ext>
            </a:extLst>
          </p:cNvPr>
          <p:cNvSpPr>
            <a:spLocks noGrp="1"/>
          </p:cNvSpPr>
          <p:nvPr>
            <p:ph type="ctrTitle"/>
          </p:nvPr>
        </p:nvSpPr>
        <p:spPr/>
        <p:txBody>
          <a:bodyPr>
            <a:normAutofit/>
          </a:bodyPr>
          <a:lstStyle/>
          <a:p>
            <a:r>
              <a:rPr lang="en-IN" sz="4000" b="1" dirty="0">
                <a:latin typeface="Times New Roman" panose="02020603050405020304" pitchFamily="18" charset="0"/>
                <a:ea typeface="+mn-ea"/>
                <a:cs typeface="+mn-cs"/>
              </a:rPr>
              <a:t>CLASSIC CARS SELLING WEBSITEWEBSITE</a:t>
            </a:r>
          </a:p>
        </p:txBody>
      </p:sp>
      <p:sp>
        <p:nvSpPr>
          <p:cNvPr id="3" name="Subtitle 2">
            <a:extLst>
              <a:ext uri="{FF2B5EF4-FFF2-40B4-BE49-F238E27FC236}">
                <a16:creationId xmlns:a16="http://schemas.microsoft.com/office/drawing/2014/main" id="{73426B5D-9B6F-3B50-FB81-A017C4EA8DB3}"/>
              </a:ext>
            </a:extLst>
          </p:cNvPr>
          <p:cNvSpPr>
            <a:spLocks noGrp="1"/>
          </p:cNvSpPr>
          <p:nvPr>
            <p:ph type="subTitle" idx="1"/>
          </p:nvPr>
        </p:nvSpPr>
        <p:spPr>
          <a:xfrm>
            <a:off x="6475444" y="4341327"/>
            <a:ext cx="5318449" cy="1620935"/>
          </a:xfrm>
        </p:spPr>
        <p:txBody>
          <a:bodyPr>
            <a:normAutofit/>
          </a:bodyPr>
          <a:lstStyle/>
          <a:p>
            <a:pPr algn="l"/>
            <a:r>
              <a:rPr lang="en-US" b="1" dirty="0">
                <a:latin typeface="Arial MT"/>
              </a:rPr>
              <a:t>MENTOR</a:t>
            </a:r>
            <a:r>
              <a:rPr lang="en-US" b="1" dirty="0"/>
              <a:t>  </a:t>
            </a:r>
            <a:r>
              <a:rPr lang="en-IN" sz="2800" b="1" dirty="0">
                <a:latin typeface="Arial MT"/>
                <a:cs typeface="Arial MT"/>
              </a:rPr>
              <a:t>: </a:t>
            </a:r>
            <a:r>
              <a:rPr lang="en-IN" sz="2400" b="1" i="0" dirty="0" err="1">
                <a:effectLst/>
                <a:latin typeface="Times New Roman" panose="02020603050405020304" pitchFamily="18" charset="0"/>
              </a:rPr>
              <a:t>Ms.S.Sujitha</a:t>
            </a:r>
            <a:endParaRPr lang="en-IN" sz="2800" b="1" spc="-5" dirty="0">
              <a:latin typeface="Arial MT"/>
              <a:cs typeface="Arial MT"/>
            </a:endParaRPr>
          </a:p>
          <a:p>
            <a:pPr algn="l"/>
            <a:r>
              <a:rPr lang="en-IN" b="1" spc="-5" dirty="0">
                <a:latin typeface="Arial MT"/>
              </a:rPr>
              <a:t>STUDENT :DHANVANTHRI R</a:t>
            </a:r>
            <a:endParaRPr lang="en-US" sz="2800" b="1" spc="-5" dirty="0">
              <a:latin typeface="Arial MT"/>
              <a:cs typeface="Arial MT"/>
            </a:endParaRPr>
          </a:p>
          <a:p>
            <a:pPr algn="l"/>
            <a:r>
              <a:rPr lang="en-US" b="1" spc="-5" dirty="0">
                <a:latin typeface="Arial MT"/>
              </a:rPr>
              <a:t>REG : 99220040042</a:t>
            </a:r>
            <a:endParaRPr lang="en-IN" b="1" dirty="0"/>
          </a:p>
          <a:p>
            <a:endParaRPr lang="en-IN" dirty="0"/>
          </a:p>
        </p:txBody>
      </p:sp>
    </p:spTree>
    <p:extLst>
      <p:ext uri="{BB962C8B-B14F-4D97-AF65-F5344CB8AC3E}">
        <p14:creationId xmlns:p14="http://schemas.microsoft.com/office/powerpoint/2010/main" val="221676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E6C71-D7E1-9BEA-543F-0196D24D250C}"/>
              </a:ext>
            </a:extLst>
          </p:cNvPr>
          <p:cNvSpPr>
            <a:spLocks noGrp="1"/>
          </p:cNvSpPr>
          <p:nvPr>
            <p:ph type="title"/>
          </p:nvPr>
        </p:nvSpPr>
        <p:spPr/>
        <p:txBody>
          <a:bodyPr>
            <a:normAutofit/>
          </a:bodyPr>
          <a:lstStyle/>
          <a:p>
            <a:r>
              <a:rPr kumimoji="0" lang="en-IN" sz="4800" b="1" i="0" u="none" strike="noStrike" kern="0" cap="none" spc="-10" normalizeH="0" baseline="0" noProof="0" dirty="0">
                <a:ln>
                  <a:noFill/>
                </a:ln>
                <a:effectLst/>
                <a:uLnTx/>
                <a:uFillTx/>
                <a:latin typeface="Arial" panose="020B0604020202020204"/>
                <a:ea typeface="+mj-ea"/>
                <a:cs typeface="Arial" panose="020B0604020202020204"/>
              </a:rPr>
              <a:t>AB</a:t>
            </a:r>
            <a:r>
              <a:rPr kumimoji="0" lang="en-IN" sz="4800" b="1" i="0" u="none" strike="noStrike" kern="0" cap="none" spc="-5" normalizeH="0" baseline="0" noProof="0" dirty="0">
                <a:ln>
                  <a:noFill/>
                </a:ln>
                <a:effectLst/>
                <a:uLnTx/>
                <a:uFillTx/>
                <a:latin typeface="Arial" panose="020B0604020202020204"/>
                <a:ea typeface="+mj-ea"/>
                <a:cs typeface="Arial" panose="020B0604020202020204"/>
              </a:rPr>
              <a:t>ST</a:t>
            </a:r>
            <a:r>
              <a:rPr kumimoji="0" lang="en-IN" sz="4800" b="1" i="0" u="none" strike="noStrike" kern="0" cap="none" spc="-10" normalizeH="0" baseline="0" noProof="0" dirty="0">
                <a:ln>
                  <a:noFill/>
                </a:ln>
                <a:effectLst/>
                <a:uLnTx/>
                <a:uFillTx/>
                <a:latin typeface="Arial" panose="020B0604020202020204"/>
                <a:ea typeface="+mj-ea"/>
                <a:cs typeface="Arial" panose="020B0604020202020204"/>
              </a:rPr>
              <a:t>RAC</a:t>
            </a:r>
            <a:r>
              <a:rPr kumimoji="0" lang="en-IN" sz="4800" b="1" i="0" u="none" strike="noStrike" kern="0" cap="none" spc="-5" normalizeH="0" baseline="0" noProof="0" dirty="0">
                <a:ln>
                  <a:noFill/>
                </a:ln>
                <a:effectLst/>
                <a:uLnTx/>
                <a:uFillTx/>
                <a:latin typeface="Arial" panose="020B0604020202020204"/>
                <a:ea typeface="+mj-ea"/>
                <a:cs typeface="Arial" panose="020B0604020202020204"/>
              </a:rPr>
              <a:t>T</a:t>
            </a:r>
            <a:endParaRPr lang="en-IN" sz="4800" dirty="0"/>
          </a:p>
        </p:txBody>
      </p:sp>
      <p:sp>
        <p:nvSpPr>
          <p:cNvPr id="3" name="Content Placeholder 2">
            <a:extLst>
              <a:ext uri="{FF2B5EF4-FFF2-40B4-BE49-F238E27FC236}">
                <a16:creationId xmlns:a16="http://schemas.microsoft.com/office/drawing/2014/main" id="{E4CF3BCF-D26D-36CB-710F-42CEF076FAFE}"/>
              </a:ext>
            </a:extLst>
          </p:cNvPr>
          <p:cNvSpPr>
            <a:spLocks noGrp="1"/>
          </p:cNvSpPr>
          <p:nvPr>
            <p:ph idx="1"/>
          </p:nvPr>
        </p:nvSpPr>
        <p:spPr/>
        <p:txBody>
          <a:bodyPr>
            <a:normAutofit fontScale="85000" lnSpcReduction="10000"/>
          </a:bodyPr>
          <a:lstStyle/>
          <a:p>
            <a:r>
              <a:rPr lang="en-US" sz="3200" b="0" i="0" dirty="0">
                <a:effectLst/>
                <a:latin typeface="Söhne"/>
              </a:rPr>
              <a:t>This project is about creating a simple website where people can sell classic cars. We use HTML, CSS, and JavaScript to make it easy to use, look good, and work on phones and computers. </a:t>
            </a:r>
          </a:p>
          <a:p>
            <a:r>
              <a:rPr lang="en-US" sz="3200" b="0" i="0" dirty="0">
                <a:effectLst/>
                <a:latin typeface="Söhne"/>
              </a:rPr>
              <a:t>The website lets sellers show off their cars with pictures and details, and buyers can find cars by searching. Our goal is to make buying and selling classic cars easy and fun for everyone.</a:t>
            </a:r>
            <a:endParaRPr lang="en-IN" sz="3200" dirty="0"/>
          </a:p>
        </p:txBody>
      </p:sp>
    </p:spTree>
    <p:extLst>
      <p:ext uri="{BB962C8B-B14F-4D97-AF65-F5344CB8AC3E}">
        <p14:creationId xmlns:p14="http://schemas.microsoft.com/office/powerpoint/2010/main" val="3637827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6906B-2DBB-691B-775D-6A4E1807C3D4}"/>
              </a:ext>
            </a:extLst>
          </p:cNvPr>
          <p:cNvSpPr>
            <a:spLocks noGrp="1"/>
          </p:cNvSpPr>
          <p:nvPr>
            <p:ph type="title"/>
          </p:nvPr>
        </p:nvSpPr>
        <p:spPr/>
        <p:txBody>
          <a:bodyPr/>
          <a:lstStyle/>
          <a:p>
            <a:r>
              <a:rPr lang="en-IN" b="1" dirty="0"/>
              <a:t>INTRODUCTION</a:t>
            </a:r>
          </a:p>
        </p:txBody>
      </p:sp>
      <p:sp>
        <p:nvSpPr>
          <p:cNvPr id="3" name="Content Placeholder 2">
            <a:extLst>
              <a:ext uri="{FF2B5EF4-FFF2-40B4-BE49-F238E27FC236}">
                <a16:creationId xmlns:a16="http://schemas.microsoft.com/office/drawing/2014/main" id="{7819FBFD-8500-29E9-3D8B-C03AEDB5DAA6}"/>
              </a:ext>
            </a:extLst>
          </p:cNvPr>
          <p:cNvSpPr>
            <a:spLocks noGrp="1"/>
          </p:cNvSpPr>
          <p:nvPr>
            <p:ph idx="1"/>
          </p:nvPr>
        </p:nvSpPr>
        <p:spPr/>
        <p:txBody>
          <a:bodyPr>
            <a:normAutofit fontScale="92500" lnSpcReduction="10000"/>
          </a:bodyPr>
          <a:lstStyle/>
          <a:p>
            <a:pPr marL="0" indent="0" algn="l">
              <a:buNone/>
            </a:pPr>
            <a:r>
              <a:rPr lang="en-US" sz="2800" b="0" i="0" u="none" strike="noStrike" baseline="0" dirty="0">
                <a:latin typeface="CMR10"/>
              </a:rPr>
              <a:t>Our project is about creating a website dedicated to selling classic cars, using easy-to-</a:t>
            </a:r>
            <a:r>
              <a:rPr lang="en-US" sz="2800" b="0" i="0" u="none" strike="noStrike" baseline="0" dirty="0" err="1">
                <a:latin typeface="CMR10"/>
              </a:rPr>
              <a:t>understandweb</a:t>
            </a:r>
            <a:r>
              <a:rPr lang="en-US" sz="2800" b="0" i="0" u="none" strike="noStrike" baseline="0" dirty="0">
                <a:latin typeface="CMR10"/>
              </a:rPr>
              <a:t> tools like HTML, CSS, and JavaScript. We’re focused on making a place where people </a:t>
            </a:r>
            <a:r>
              <a:rPr lang="en-US" sz="2800" b="0" i="0" u="none" strike="noStrike" baseline="0" dirty="0" err="1">
                <a:latin typeface="CMR10"/>
              </a:rPr>
              <a:t>whowant</a:t>
            </a:r>
            <a:r>
              <a:rPr lang="en-US" sz="2800" b="0" i="0" u="none" strike="noStrike" baseline="0" dirty="0">
                <a:latin typeface="CMR10"/>
              </a:rPr>
              <a:t> to sell their classic cars can connect with those who want to buy them. The website will </a:t>
            </a:r>
            <a:r>
              <a:rPr lang="en-US" sz="2800" b="0" i="0" u="none" strike="noStrike" baseline="0" dirty="0" err="1">
                <a:latin typeface="CMR10"/>
              </a:rPr>
              <a:t>besimple</a:t>
            </a:r>
            <a:r>
              <a:rPr lang="en-US" sz="2800" b="0" i="0" u="none" strike="noStrike" baseline="0" dirty="0">
                <a:latin typeface="CMR10"/>
              </a:rPr>
              <a:t> to use, letting sellers list their cars with photos and details, and buyers to easily find </a:t>
            </a:r>
            <a:r>
              <a:rPr lang="en-US" sz="2800" b="0" i="0" u="none" strike="noStrike" baseline="0" dirty="0" err="1">
                <a:latin typeface="CMR10"/>
              </a:rPr>
              <a:t>andadmire</a:t>
            </a:r>
            <a:r>
              <a:rPr lang="en-US" sz="2800" b="0" i="0" u="none" strike="noStrike" baseline="0" dirty="0">
                <a:latin typeface="CMR10"/>
              </a:rPr>
              <a:t> these vintage beauties. Designed to work smoothly on phones, tablets, and </a:t>
            </a:r>
            <a:r>
              <a:rPr lang="en-US" sz="2800" b="0" i="0" u="none" strike="noStrike" baseline="0" dirty="0" err="1">
                <a:latin typeface="CMR10"/>
              </a:rPr>
              <a:t>computers,our</a:t>
            </a:r>
            <a:r>
              <a:rPr lang="en-US" sz="2800" b="0" i="0" u="none" strike="noStrike" baseline="0" dirty="0">
                <a:latin typeface="CMR10"/>
              </a:rPr>
              <a:t> site also includes a straightforward way for buyers to contact sellers directly.</a:t>
            </a:r>
            <a:endParaRPr lang="en-IN" sz="2800" dirty="0"/>
          </a:p>
        </p:txBody>
      </p:sp>
    </p:spTree>
    <p:extLst>
      <p:ext uri="{BB962C8B-B14F-4D97-AF65-F5344CB8AC3E}">
        <p14:creationId xmlns:p14="http://schemas.microsoft.com/office/powerpoint/2010/main" val="299237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BCD30-5229-59D5-C63D-C4A79912F176}"/>
              </a:ext>
            </a:extLst>
          </p:cNvPr>
          <p:cNvSpPr>
            <a:spLocks noGrp="1"/>
          </p:cNvSpPr>
          <p:nvPr>
            <p:ph type="title"/>
          </p:nvPr>
        </p:nvSpPr>
        <p:spPr/>
        <p:txBody>
          <a:bodyPr/>
          <a:lstStyle/>
          <a:p>
            <a:r>
              <a:rPr kumimoji="0" lang="en-IN" sz="4000" b="1" i="0" u="none" strike="noStrike" kern="0" cap="none" spc="-5" normalizeH="0" baseline="0" noProof="0" dirty="0">
                <a:ln>
                  <a:noFill/>
                </a:ln>
                <a:effectLst/>
                <a:uLnTx/>
                <a:uFillTx/>
                <a:latin typeface="Arial" panose="020B0604020202020204"/>
                <a:ea typeface="+mj-ea"/>
                <a:cs typeface="Arial" panose="020B0604020202020204"/>
              </a:rPr>
              <a:t>OBJECTIVE</a:t>
            </a:r>
            <a:endParaRPr lang="en-IN" dirty="0"/>
          </a:p>
        </p:txBody>
      </p:sp>
      <p:sp>
        <p:nvSpPr>
          <p:cNvPr id="3" name="Content Placeholder 2">
            <a:extLst>
              <a:ext uri="{FF2B5EF4-FFF2-40B4-BE49-F238E27FC236}">
                <a16:creationId xmlns:a16="http://schemas.microsoft.com/office/drawing/2014/main" id="{ACADCD87-3BA4-A278-F4A6-52836039DE07}"/>
              </a:ext>
            </a:extLst>
          </p:cNvPr>
          <p:cNvSpPr>
            <a:spLocks noGrp="1"/>
          </p:cNvSpPr>
          <p:nvPr>
            <p:ph idx="1"/>
          </p:nvPr>
        </p:nvSpPr>
        <p:spPr/>
        <p:txBody>
          <a:bodyPr>
            <a:normAutofit/>
          </a:bodyPr>
          <a:lstStyle/>
          <a:p>
            <a:pPr marL="0" indent="0">
              <a:buNone/>
            </a:pPr>
            <a:br>
              <a:rPr lang="en-US" dirty="0"/>
            </a:br>
            <a:r>
              <a:rPr lang="en-US" sz="2800" b="0" i="0" dirty="0">
                <a:effectLst/>
                <a:latin typeface="Söhne"/>
              </a:rPr>
              <a:t>The objective of this project is to create a simple and user-friendly website for selling classic cars, using HTML, CSS, and JavaScript. It aims to connect sellers with buyers through easy-to-use features like car listings, search options, and direct contact forms, all within a responsive design for accessibility on any device</a:t>
            </a:r>
            <a:r>
              <a:rPr lang="en-US" b="0" i="0" dirty="0">
                <a:effectLst/>
                <a:latin typeface="Söhne"/>
              </a:rPr>
              <a:t>.</a:t>
            </a:r>
          </a:p>
          <a:p>
            <a:pPr marL="0" indent="0">
              <a:buNone/>
            </a:pPr>
            <a:endParaRPr lang="en-US" dirty="0">
              <a:solidFill>
                <a:srgbClr val="ECECEC"/>
              </a:solidFill>
              <a:latin typeface="Söhne"/>
            </a:endParaRPr>
          </a:p>
        </p:txBody>
      </p:sp>
    </p:spTree>
    <p:extLst>
      <p:ext uri="{BB962C8B-B14F-4D97-AF65-F5344CB8AC3E}">
        <p14:creationId xmlns:p14="http://schemas.microsoft.com/office/powerpoint/2010/main" val="1511894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A48C9-A11B-91A9-D7FF-4E08E60B886B}"/>
              </a:ext>
            </a:extLst>
          </p:cNvPr>
          <p:cNvSpPr>
            <a:spLocks noGrp="1"/>
          </p:cNvSpPr>
          <p:nvPr>
            <p:ph type="title"/>
          </p:nvPr>
        </p:nvSpPr>
        <p:spPr/>
        <p:txBody>
          <a:bodyPr>
            <a:normAutofit/>
          </a:bodyPr>
          <a:lstStyle/>
          <a:p>
            <a:r>
              <a:rPr kumimoji="0" lang="en-IN" sz="4000" b="1" i="0" u="none" strike="noStrike" kern="0" cap="none" spc="-5" normalizeH="0" baseline="0" noProof="0" dirty="0">
                <a:ln>
                  <a:noFill/>
                </a:ln>
                <a:effectLst/>
                <a:uLnTx/>
                <a:uFillTx/>
                <a:latin typeface="Arial" panose="020B0604020202020204"/>
                <a:ea typeface="+mj-ea"/>
                <a:cs typeface="Arial" panose="020B0604020202020204"/>
              </a:rPr>
              <a:t>WORKFLOW</a:t>
            </a:r>
            <a:br>
              <a:rPr kumimoji="0" lang="en-IN" sz="4000" b="1" i="0" u="none" strike="noStrike" kern="0" cap="none" spc="-5" normalizeH="0" baseline="0" noProof="0" dirty="0">
                <a:ln>
                  <a:noFill/>
                </a:ln>
                <a:effectLst/>
                <a:uLnTx/>
                <a:uFillTx/>
                <a:latin typeface="Arial" panose="020B0604020202020204"/>
                <a:ea typeface="+mj-ea"/>
                <a:cs typeface="Arial" panose="020B0604020202020204"/>
              </a:rPr>
            </a:br>
            <a:r>
              <a:rPr kumimoji="0" lang="en-IN" sz="3100" b="1" i="0" u="none" strike="noStrike" kern="0" cap="none" spc="-5" normalizeH="0" baseline="0" noProof="0" dirty="0">
                <a:ln>
                  <a:noFill/>
                </a:ln>
                <a:effectLst/>
                <a:uLnTx/>
                <a:uFillTx/>
                <a:latin typeface="Arial" panose="020B0604020202020204"/>
                <a:ea typeface="+mj-ea"/>
                <a:cs typeface="Arial" panose="020B0604020202020204"/>
              </a:rPr>
              <a:t>CLASSIC CARS SELLING WEBSITE</a:t>
            </a:r>
            <a:endParaRPr lang="en-IN" sz="3100" dirty="0"/>
          </a:p>
        </p:txBody>
      </p:sp>
      <p:sp>
        <p:nvSpPr>
          <p:cNvPr id="3" name="Content Placeholder 2">
            <a:extLst>
              <a:ext uri="{FF2B5EF4-FFF2-40B4-BE49-F238E27FC236}">
                <a16:creationId xmlns:a16="http://schemas.microsoft.com/office/drawing/2014/main" id="{6B0EA8A9-A849-39A2-F565-2675EB00E829}"/>
              </a:ext>
            </a:extLst>
          </p:cNvPr>
          <p:cNvSpPr>
            <a:spLocks noGrp="1"/>
          </p:cNvSpPr>
          <p:nvPr>
            <p:ph idx="1"/>
          </p:nvPr>
        </p:nvSpPr>
        <p:spPr/>
        <p:style>
          <a:lnRef idx="2">
            <a:schemeClr val="dk1">
              <a:shade val="15000"/>
            </a:schemeClr>
          </a:lnRef>
          <a:fillRef idx="1">
            <a:schemeClr val="dk1"/>
          </a:fillRef>
          <a:effectRef idx="0">
            <a:schemeClr val="dk1"/>
          </a:effectRef>
          <a:fontRef idx="minor">
            <a:schemeClr val="lt1"/>
          </a:fontRef>
        </p:style>
        <p:txBody>
          <a:bodyPr/>
          <a:lstStyle/>
          <a:p>
            <a:endParaRPr lang="en-IN" dirty="0"/>
          </a:p>
        </p:txBody>
      </p:sp>
      <p:sp>
        <p:nvSpPr>
          <p:cNvPr id="4" name="Rectangle 3">
            <a:extLst>
              <a:ext uri="{FF2B5EF4-FFF2-40B4-BE49-F238E27FC236}">
                <a16:creationId xmlns:a16="http://schemas.microsoft.com/office/drawing/2014/main" id="{3D920BCE-73DE-8A91-B479-1B67B98EC40A}"/>
              </a:ext>
            </a:extLst>
          </p:cNvPr>
          <p:cNvSpPr/>
          <p:nvPr/>
        </p:nvSpPr>
        <p:spPr>
          <a:xfrm>
            <a:off x="1296955" y="2976465"/>
            <a:ext cx="2360645" cy="100770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000" b="1" dirty="0"/>
          </a:p>
          <a:p>
            <a:pPr algn="ctr"/>
            <a:r>
              <a:rPr lang="en-US" sz="2000" b="1" dirty="0"/>
              <a:t>PLAN</a:t>
            </a:r>
            <a:endParaRPr lang="en-IN" sz="2000" b="1" dirty="0"/>
          </a:p>
          <a:p>
            <a:pPr algn="ctr"/>
            <a:endParaRPr lang="en-IN" dirty="0"/>
          </a:p>
        </p:txBody>
      </p:sp>
      <p:sp>
        <p:nvSpPr>
          <p:cNvPr id="5" name="Rectangle 4">
            <a:extLst>
              <a:ext uri="{FF2B5EF4-FFF2-40B4-BE49-F238E27FC236}">
                <a16:creationId xmlns:a16="http://schemas.microsoft.com/office/drawing/2014/main" id="{BB4D4023-2AE9-DBE4-FBCE-715A7CAFAA9F}"/>
              </a:ext>
            </a:extLst>
          </p:cNvPr>
          <p:cNvSpPr/>
          <p:nvPr/>
        </p:nvSpPr>
        <p:spPr>
          <a:xfrm>
            <a:off x="4749282" y="2976465"/>
            <a:ext cx="2528596" cy="100770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lvl="0"/>
            <a:r>
              <a:rPr lang="en-US" b="1" dirty="0"/>
              <a:t>CONTENT CREATION</a:t>
            </a:r>
            <a:endParaRPr lang="en-IN" b="1" dirty="0"/>
          </a:p>
        </p:txBody>
      </p:sp>
      <p:sp>
        <p:nvSpPr>
          <p:cNvPr id="6" name="Rectangle 5">
            <a:extLst>
              <a:ext uri="{FF2B5EF4-FFF2-40B4-BE49-F238E27FC236}">
                <a16:creationId xmlns:a16="http://schemas.microsoft.com/office/drawing/2014/main" id="{FE385796-109E-FDF0-0102-9C9150AC0B19}"/>
              </a:ext>
            </a:extLst>
          </p:cNvPr>
          <p:cNvSpPr/>
          <p:nvPr/>
        </p:nvSpPr>
        <p:spPr>
          <a:xfrm>
            <a:off x="8285584" y="2976465"/>
            <a:ext cx="2609461" cy="100770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lvl="0"/>
            <a:r>
              <a:rPr lang="en-US" b="1" dirty="0"/>
              <a:t>HTML STRUCTURE</a:t>
            </a:r>
            <a:endParaRPr lang="en-IN" b="1" dirty="0"/>
          </a:p>
        </p:txBody>
      </p:sp>
      <p:sp>
        <p:nvSpPr>
          <p:cNvPr id="7" name="Rectangle 6">
            <a:extLst>
              <a:ext uri="{FF2B5EF4-FFF2-40B4-BE49-F238E27FC236}">
                <a16:creationId xmlns:a16="http://schemas.microsoft.com/office/drawing/2014/main" id="{0F562D9D-0AE9-77A3-7BB4-37644D477AAB}"/>
              </a:ext>
            </a:extLst>
          </p:cNvPr>
          <p:cNvSpPr/>
          <p:nvPr/>
        </p:nvSpPr>
        <p:spPr>
          <a:xfrm>
            <a:off x="2895600" y="4766076"/>
            <a:ext cx="2693437" cy="100770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lvl="0"/>
            <a:r>
              <a:rPr lang="en-US" b="1">
                <a:latin typeface="Arial" panose="020B0604020202020204"/>
                <a:cs typeface="Arial" panose="020B0604020202020204"/>
              </a:rPr>
              <a:t>TESTING AND DEPLOYMENT</a:t>
            </a:r>
            <a:endParaRPr lang="en-IN" dirty="0"/>
          </a:p>
        </p:txBody>
      </p:sp>
      <p:sp>
        <p:nvSpPr>
          <p:cNvPr id="8" name="Rectangle 7">
            <a:extLst>
              <a:ext uri="{FF2B5EF4-FFF2-40B4-BE49-F238E27FC236}">
                <a16:creationId xmlns:a16="http://schemas.microsoft.com/office/drawing/2014/main" id="{27E4DE18-4A9F-6C23-BC6A-8B2C76B14388}"/>
              </a:ext>
            </a:extLst>
          </p:cNvPr>
          <p:cNvSpPr/>
          <p:nvPr/>
        </p:nvSpPr>
        <p:spPr>
          <a:xfrm>
            <a:off x="7072604" y="4766076"/>
            <a:ext cx="2453951" cy="100770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lvl="0"/>
            <a:r>
              <a:rPr lang="en-US" b="1">
                <a:latin typeface="Arial" panose="020B0604020202020204"/>
                <a:cs typeface="Arial" panose="020B0604020202020204"/>
              </a:rPr>
              <a:t>INTERACTIVE ELEMENTS(JS) ,CSS STYLING</a:t>
            </a:r>
            <a:endParaRPr lang="en-IN" dirty="0"/>
          </a:p>
        </p:txBody>
      </p:sp>
      <p:sp>
        <p:nvSpPr>
          <p:cNvPr id="9" name="Arrow: Right 8">
            <a:extLst>
              <a:ext uri="{FF2B5EF4-FFF2-40B4-BE49-F238E27FC236}">
                <a16:creationId xmlns:a16="http://schemas.microsoft.com/office/drawing/2014/main" id="{2B94E326-03CC-3D7B-3353-D6A5E93FAC0B}"/>
              </a:ext>
            </a:extLst>
          </p:cNvPr>
          <p:cNvSpPr/>
          <p:nvPr/>
        </p:nvSpPr>
        <p:spPr>
          <a:xfrm>
            <a:off x="3778898" y="3331029"/>
            <a:ext cx="821094" cy="261257"/>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F8645B81-DE6C-2DBB-3AFC-B2DDFA3276DD}"/>
              </a:ext>
            </a:extLst>
          </p:cNvPr>
          <p:cNvSpPr/>
          <p:nvPr/>
        </p:nvSpPr>
        <p:spPr>
          <a:xfrm>
            <a:off x="7483151" y="3331029"/>
            <a:ext cx="597159" cy="261257"/>
          </a:xfrm>
          <a:prstGeom prst="right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IN"/>
          </a:p>
        </p:txBody>
      </p:sp>
      <p:sp>
        <p:nvSpPr>
          <p:cNvPr id="11" name="Arrow: Down 10">
            <a:extLst>
              <a:ext uri="{FF2B5EF4-FFF2-40B4-BE49-F238E27FC236}">
                <a16:creationId xmlns:a16="http://schemas.microsoft.com/office/drawing/2014/main" id="{FA128845-C6FC-3D88-ABE1-A9B5A198C9ED}"/>
              </a:ext>
            </a:extLst>
          </p:cNvPr>
          <p:cNvSpPr/>
          <p:nvPr/>
        </p:nvSpPr>
        <p:spPr>
          <a:xfrm>
            <a:off x="8892073" y="4068147"/>
            <a:ext cx="251927" cy="560770"/>
          </a:xfrm>
          <a:prstGeom prst="down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IN"/>
          </a:p>
        </p:txBody>
      </p:sp>
      <p:sp>
        <p:nvSpPr>
          <p:cNvPr id="12" name="Arrow: Left 11">
            <a:extLst>
              <a:ext uri="{FF2B5EF4-FFF2-40B4-BE49-F238E27FC236}">
                <a16:creationId xmlns:a16="http://schemas.microsoft.com/office/drawing/2014/main" id="{877B17B7-D976-29A3-5ACE-29DF7454D76A}"/>
              </a:ext>
            </a:extLst>
          </p:cNvPr>
          <p:cNvSpPr/>
          <p:nvPr/>
        </p:nvSpPr>
        <p:spPr>
          <a:xfrm>
            <a:off x="5822302" y="5225143"/>
            <a:ext cx="1063690" cy="242596"/>
          </a:xfrm>
          <a:prstGeom prst="left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74304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51CCC-DD89-E812-6E7A-A75CE7CF488D}"/>
              </a:ext>
            </a:extLst>
          </p:cNvPr>
          <p:cNvSpPr>
            <a:spLocks noGrp="1"/>
          </p:cNvSpPr>
          <p:nvPr>
            <p:ph type="title"/>
          </p:nvPr>
        </p:nvSpPr>
        <p:spPr/>
        <p:txBody>
          <a:bodyPr/>
          <a:lstStyle/>
          <a:p>
            <a:r>
              <a:rPr kumimoji="0" lang="en-IN" sz="4000" b="1" i="0" u="none" strike="noStrike" kern="0" cap="none" spc="-5" normalizeH="0" baseline="0" noProof="0" dirty="0">
                <a:ln>
                  <a:noFill/>
                </a:ln>
                <a:solidFill>
                  <a:srgbClr val="004AAC"/>
                </a:solidFill>
                <a:effectLst/>
                <a:uLnTx/>
                <a:uFillTx/>
                <a:latin typeface="Arial" panose="020B0604020202020204"/>
                <a:ea typeface="+mj-ea"/>
                <a:cs typeface="Arial" panose="020B0604020202020204"/>
              </a:rPr>
              <a:t> </a:t>
            </a:r>
            <a:r>
              <a:rPr kumimoji="0" lang="en-IN" sz="4000" b="1" i="0" u="none" strike="noStrike" kern="0" cap="none" spc="-5" normalizeH="0" baseline="0" noProof="0" dirty="0">
                <a:ln>
                  <a:noFill/>
                </a:ln>
                <a:effectLst/>
                <a:uLnTx/>
                <a:uFillTx/>
                <a:latin typeface="Arial" panose="020B0604020202020204"/>
                <a:ea typeface="+mj-ea"/>
                <a:cs typeface="Arial" panose="020B0604020202020204"/>
              </a:rPr>
              <a:t>O</a:t>
            </a:r>
            <a:r>
              <a:rPr kumimoji="0" lang="en-IN" sz="4000" b="1" i="0" u="none" strike="noStrike" kern="0" cap="none" spc="-10" normalizeH="0" baseline="0" noProof="0" dirty="0">
                <a:ln>
                  <a:noFill/>
                </a:ln>
                <a:effectLst/>
                <a:uLnTx/>
                <a:uFillTx/>
                <a:latin typeface="Arial" panose="020B0604020202020204"/>
                <a:ea typeface="+mj-ea"/>
                <a:cs typeface="Arial" panose="020B0604020202020204"/>
              </a:rPr>
              <a:t>U</a:t>
            </a:r>
            <a:r>
              <a:rPr kumimoji="0" lang="en-IN" sz="4000" b="1" i="0" u="none" strike="noStrike" kern="0" cap="none" spc="-5" normalizeH="0" baseline="0" noProof="0" dirty="0">
                <a:ln>
                  <a:noFill/>
                </a:ln>
                <a:effectLst/>
                <a:uLnTx/>
                <a:uFillTx/>
                <a:latin typeface="Arial" panose="020B0604020202020204"/>
                <a:ea typeface="+mj-ea"/>
                <a:cs typeface="Arial" panose="020B0604020202020204"/>
              </a:rPr>
              <a:t>TP</a:t>
            </a:r>
            <a:r>
              <a:rPr kumimoji="0" lang="en-IN" sz="4000" b="1" i="0" u="none" strike="noStrike" kern="0" cap="none" spc="-10" normalizeH="0" baseline="0" noProof="0" dirty="0">
                <a:ln>
                  <a:noFill/>
                </a:ln>
                <a:effectLst/>
                <a:uLnTx/>
                <a:uFillTx/>
                <a:latin typeface="Arial" panose="020B0604020202020204"/>
                <a:ea typeface="+mj-ea"/>
                <a:cs typeface="Arial" panose="020B0604020202020204"/>
              </a:rPr>
              <a:t>U</a:t>
            </a:r>
            <a:r>
              <a:rPr kumimoji="0" lang="en-IN" sz="4000" b="1" i="0" u="none" strike="noStrike" kern="0" cap="none" spc="-5" normalizeH="0" baseline="0" noProof="0" dirty="0">
                <a:ln>
                  <a:noFill/>
                </a:ln>
                <a:effectLst/>
                <a:uLnTx/>
                <a:uFillTx/>
                <a:latin typeface="Arial" panose="020B0604020202020204"/>
                <a:ea typeface="+mj-ea"/>
                <a:cs typeface="Arial" panose="020B0604020202020204"/>
              </a:rPr>
              <a:t>T</a:t>
            </a:r>
            <a:endParaRPr lang="en-IN" dirty="0"/>
          </a:p>
        </p:txBody>
      </p:sp>
      <p:pic>
        <p:nvPicPr>
          <p:cNvPr id="5" name="Content Placeholder 4">
            <a:extLst>
              <a:ext uri="{FF2B5EF4-FFF2-40B4-BE49-F238E27FC236}">
                <a16:creationId xmlns:a16="http://schemas.microsoft.com/office/drawing/2014/main" id="{0CE6C401-0436-10DE-0ED9-7C30C227A1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2937" y="2057401"/>
            <a:ext cx="4549527" cy="4036226"/>
          </a:xfrm>
        </p:spPr>
      </p:pic>
      <p:pic>
        <p:nvPicPr>
          <p:cNvPr id="7" name="Picture 6">
            <a:extLst>
              <a:ext uri="{FF2B5EF4-FFF2-40B4-BE49-F238E27FC236}">
                <a16:creationId xmlns:a16="http://schemas.microsoft.com/office/drawing/2014/main" id="{9930B443-C7D8-1D4D-E2E1-44DC7DF787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8955" y="2057401"/>
            <a:ext cx="5610107" cy="4036226"/>
          </a:xfrm>
          <a:prstGeom prst="rect">
            <a:avLst/>
          </a:prstGeom>
        </p:spPr>
      </p:pic>
    </p:spTree>
    <p:extLst>
      <p:ext uri="{BB962C8B-B14F-4D97-AF65-F5344CB8AC3E}">
        <p14:creationId xmlns:p14="http://schemas.microsoft.com/office/powerpoint/2010/main" val="4174797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C2DBF-C793-7DA6-90DB-B9F22F714E15}"/>
              </a:ext>
            </a:extLst>
          </p:cNvPr>
          <p:cNvSpPr>
            <a:spLocks noGrp="1"/>
          </p:cNvSpPr>
          <p:nvPr>
            <p:ph type="title"/>
          </p:nvPr>
        </p:nvSpPr>
        <p:spPr>
          <a:xfrm>
            <a:off x="1543178" y="690465"/>
            <a:ext cx="9603275" cy="1049235"/>
          </a:xfrm>
        </p:spPr>
        <p:txBody>
          <a:bodyPr/>
          <a:lstStyle/>
          <a:p>
            <a:r>
              <a:rPr kumimoji="0" lang="en-IN" sz="4000" b="1" i="0" u="none" strike="noStrike" kern="0" cap="none" spc="-5" normalizeH="0" baseline="0" noProof="0" dirty="0">
                <a:ln>
                  <a:noFill/>
                </a:ln>
                <a:effectLst/>
                <a:uLnTx/>
                <a:uFillTx/>
                <a:latin typeface="Arial" panose="020B0604020202020204"/>
                <a:ea typeface="+mj-ea"/>
                <a:cs typeface="Arial" panose="020B0604020202020204"/>
              </a:rPr>
              <a:t>O</a:t>
            </a:r>
            <a:r>
              <a:rPr kumimoji="0" lang="en-IN" sz="4000" b="1" i="0" u="none" strike="noStrike" kern="0" cap="none" spc="-10" normalizeH="0" baseline="0" noProof="0" dirty="0">
                <a:ln>
                  <a:noFill/>
                </a:ln>
                <a:effectLst/>
                <a:uLnTx/>
                <a:uFillTx/>
                <a:latin typeface="Arial" panose="020B0604020202020204"/>
                <a:ea typeface="+mj-ea"/>
                <a:cs typeface="Arial" panose="020B0604020202020204"/>
              </a:rPr>
              <a:t>U</a:t>
            </a:r>
            <a:r>
              <a:rPr kumimoji="0" lang="en-IN" sz="4000" b="1" i="0" u="none" strike="noStrike" kern="0" cap="none" spc="-5" normalizeH="0" baseline="0" noProof="0" dirty="0">
                <a:ln>
                  <a:noFill/>
                </a:ln>
                <a:effectLst/>
                <a:uLnTx/>
                <a:uFillTx/>
                <a:latin typeface="Arial" panose="020B0604020202020204"/>
                <a:ea typeface="+mj-ea"/>
                <a:cs typeface="Arial" panose="020B0604020202020204"/>
              </a:rPr>
              <a:t>TP</a:t>
            </a:r>
            <a:r>
              <a:rPr kumimoji="0" lang="en-IN" sz="4000" b="1" i="0" u="none" strike="noStrike" kern="0" cap="none" spc="-10" normalizeH="0" baseline="0" noProof="0" dirty="0">
                <a:ln>
                  <a:noFill/>
                </a:ln>
                <a:effectLst/>
                <a:uLnTx/>
                <a:uFillTx/>
                <a:latin typeface="Arial" panose="020B0604020202020204"/>
                <a:ea typeface="+mj-ea"/>
                <a:cs typeface="Arial" panose="020B0604020202020204"/>
              </a:rPr>
              <a:t>U</a:t>
            </a:r>
            <a:r>
              <a:rPr kumimoji="0" lang="en-IN" sz="4000" b="1" i="0" u="none" strike="noStrike" kern="0" cap="none" spc="-5" normalizeH="0" baseline="0" noProof="0" dirty="0">
                <a:ln>
                  <a:noFill/>
                </a:ln>
                <a:effectLst/>
                <a:uLnTx/>
                <a:uFillTx/>
                <a:latin typeface="Arial" panose="020B0604020202020204"/>
                <a:ea typeface="+mj-ea"/>
                <a:cs typeface="Arial" panose="020B0604020202020204"/>
              </a:rPr>
              <a:t>T</a:t>
            </a:r>
            <a:endParaRPr lang="en-IN" dirty="0"/>
          </a:p>
        </p:txBody>
      </p:sp>
      <p:pic>
        <p:nvPicPr>
          <p:cNvPr id="5" name="Content Placeholder 4">
            <a:extLst>
              <a:ext uri="{FF2B5EF4-FFF2-40B4-BE49-F238E27FC236}">
                <a16:creationId xmlns:a16="http://schemas.microsoft.com/office/drawing/2014/main" id="{00D9AD95-F0EE-424B-42D7-42915D8E1AA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3143" y="2595142"/>
            <a:ext cx="5355771" cy="3572392"/>
          </a:xfrm>
        </p:spPr>
      </p:pic>
      <p:pic>
        <p:nvPicPr>
          <p:cNvPr id="7" name="Picture 6">
            <a:extLst>
              <a:ext uri="{FF2B5EF4-FFF2-40B4-BE49-F238E27FC236}">
                <a16:creationId xmlns:a16="http://schemas.microsoft.com/office/drawing/2014/main" id="{71E3C565-701D-456E-4354-E9126F24A0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4816" y="2595143"/>
            <a:ext cx="5617029" cy="3572392"/>
          </a:xfrm>
          <a:prstGeom prst="rect">
            <a:avLst/>
          </a:prstGeom>
        </p:spPr>
      </p:pic>
    </p:spTree>
    <p:extLst>
      <p:ext uri="{BB962C8B-B14F-4D97-AF65-F5344CB8AC3E}">
        <p14:creationId xmlns:p14="http://schemas.microsoft.com/office/powerpoint/2010/main" val="2170790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A9938-14BE-87A2-85E7-B9590DEAA7A8}"/>
              </a:ext>
            </a:extLst>
          </p:cNvPr>
          <p:cNvSpPr>
            <a:spLocks noGrp="1"/>
          </p:cNvSpPr>
          <p:nvPr>
            <p:ph type="title"/>
          </p:nvPr>
        </p:nvSpPr>
        <p:spPr/>
        <p:txBody>
          <a:bodyPr/>
          <a:lstStyle/>
          <a:p>
            <a:r>
              <a:rPr kumimoji="0" lang="en-IN" sz="4000" b="1" i="0" u="none" strike="noStrike" kern="0" cap="none" spc="-5" normalizeH="0" baseline="0" noProof="0" dirty="0">
                <a:ln>
                  <a:noFill/>
                </a:ln>
                <a:effectLst/>
                <a:uLnTx/>
                <a:uFillTx/>
                <a:latin typeface="Arial" panose="020B0604020202020204"/>
                <a:ea typeface="+mj-ea"/>
                <a:cs typeface="Arial" panose="020B0604020202020204"/>
              </a:rPr>
              <a:t>O</a:t>
            </a:r>
            <a:r>
              <a:rPr kumimoji="0" lang="en-IN" sz="4000" b="1" i="0" u="none" strike="noStrike" kern="0" cap="none" spc="-10" normalizeH="0" baseline="0" noProof="0" dirty="0">
                <a:ln>
                  <a:noFill/>
                </a:ln>
                <a:effectLst/>
                <a:uLnTx/>
                <a:uFillTx/>
                <a:latin typeface="Arial" panose="020B0604020202020204"/>
                <a:ea typeface="+mj-ea"/>
                <a:cs typeface="Arial" panose="020B0604020202020204"/>
              </a:rPr>
              <a:t>U</a:t>
            </a:r>
            <a:r>
              <a:rPr kumimoji="0" lang="en-IN" sz="4000" b="1" i="0" u="none" strike="noStrike" kern="0" cap="none" spc="-5" normalizeH="0" baseline="0" noProof="0" dirty="0">
                <a:ln>
                  <a:noFill/>
                </a:ln>
                <a:effectLst/>
                <a:uLnTx/>
                <a:uFillTx/>
                <a:latin typeface="Arial" panose="020B0604020202020204"/>
                <a:ea typeface="+mj-ea"/>
                <a:cs typeface="Arial" panose="020B0604020202020204"/>
              </a:rPr>
              <a:t>TP</a:t>
            </a:r>
            <a:r>
              <a:rPr kumimoji="0" lang="en-IN" sz="4000" b="1" i="0" u="none" strike="noStrike" kern="0" cap="none" spc="-10" normalizeH="0" baseline="0" noProof="0" dirty="0">
                <a:ln>
                  <a:noFill/>
                </a:ln>
                <a:effectLst/>
                <a:uLnTx/>
                <a:uFillTx/>
                <a:latin typeface="Arial" panose="020B0604020202020204"/>
                <a:ea typeface="+mj-ea"/>
                <a:cs typeface="Arial" panose="020B0604020202020204"/>
              </a:rPr>
              <a:t>U</a:t>
            </a:r>
            <a:r>
              <a:rPr kumimoji="0" lang="en-IN" sz="4000" b="1" i="0" u="none" strike="noStrike" kern="0" cap="none" spc="-5" normalizeH="0" baseline="0" noProof="0" dirty="0">
                <a:ln>
                  <a:noFill/>
                </a:ln>
                <a:effectLst/>
                <a:uLnTx/>
                <a:uFillTx/>
                <a:latin typeface="Arial" panose="020B0604020202020204"/>
                <a:ea typeface="+mj-ea"/>
                <a:cs typeface="Arial" panose="020B0604020202020204"/>
              </a:rPr>
              <a:t>T</a:t>
            </a:r>
            <a:endParaRPr lang="en-IN" dirty="0"/>
          </a:p>
        </p:txBody>
      </p:sp>
      <p:pic>
        <p:nvPicPr>
          <p:cNvPr id="5" name="Content Placeholder 4">
            <a:extLst>
              <a:ext uri="{FF2B5EF4-FFF2-40B4-BE49-F238E27FC236}">
                <a16:creationId xmlns:a16="http://schemas.microsoft.com/office/drawing/2014/main" id="{AD14D146-83DC-18B8-43EF-DE7F8B5629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47858" y="2667000"/>
            <a:ext cx="6491621" cy="3124200"/>
          </a:xfrm>
        </p:spPr>
      </p:pic>
    </p:spTree>
    <p:extLst>
      <p:ext uri="{BB962C8B-B14F-4D97-AF65-F5344CB8AC3E}">
        <p14:creationId xmlns:p14="http://schemas.microsoft.com/office/powerpoint/2010/main" val="3522378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A3C64-5CE0-C328-1A13-5140FAFE809F}"/>
              </a:ext>
            </a:extLst>
          </p:cNvPr>
          <p:cNvSpPr>
            <a:spLocks noGrp="1"/>
          </p:cNvSpPr>
          <p:nvPr>
            <p:ph type="title"/>
          </p:nvPr>
        </p:nvSpPr>
        <p:spPr/>
        <p:txBody>
          <a:bodyPr/>
          <a:lstStyle/>
          <a:p>
            <a:r>
              <a:rPr kumimoji="0" lang="en-IN" sz="4000" b="1" i="0" u="none" strike="noStrike" kern="0" cap="none" spc="-5" normalizeH="0" baseline="0" noProof="0" dirty="0">
                <a:ln>
                  <a:noFill/>
                </a:ln>
                <a:effectLst/>
                <a:uLnTx/>
                <a:uFillTx/>
                <a:latin typeface="Arial" panose="020B0604020202020204"/>
                <a:ea typeface="+mj-ea"/>
                <a:cs typeface="Arial" panose="020B0604020202020204"/>
              </a:rPr>
              <a:t>CONCLUSION</a:t>
            </a:r>
            <a:endParaRPr lang="en-IN" dirty="0"/>
          </a:p>
        </p:txBody>
      </p:sp>
      <p:sp>
        <p:nvSpPr>
          <p:cNvPr id="3" name="Content Placeholder 2">
            <a:extLst>
              <a:ext uri="{FF2B5EF4-FFF2-40B4-BE49-F238E27FC236}">
                <a16:creationId xmlns:a16="http://schemas.microsoft.com/office/drawing/2014/main" id="{2970F272-2964-7A20-9D44-E1FF293816AA}"/>
              </a:ext>
            </a:extLst>
          </p:cNvPr>
          <p:cNvSpPr>
            <a:spLocks noGrp="1"/>
          </p:cNvSpPr>
          <p:nvPr>
            <p:ph idx="1"/>
          </p:nvPr>
        </p:nvSpPr>
        <p:spPr/>
        <p:txBody>
          <a:bodyPr>
            <a:normAutofit fontScale="92500" lnSpcReduction="10000"/>
          </a:bodyPr>
          <a:lstStyle/>
          <a:p>
            <a:pPr marL="0" indent="0">
              <a:buNone/>
            </a:pPr>
            <a:r>
              <a:rPr lang="en-US" sz="2800" b="0" i="0" dirty="0">
                <a:effectLst/>
                <a:latin typeface="Söhne"/>
              </a:rPr>
              <a:t>In wrapping up, our project to build a classic car selling website has achieved its goal of creating an easy and fun place for people to sell and buy classic cars online. Using simple web tools like HTML, CSS, and JavaScript, we made a site that looks good and works well, no matter if you're on a phone or a computer. We also set up a space where car fans can connect and share their love for classic cars. This project shows how a good idea can come to life with technology and teamwork, making it simpler for everyone to enjoy the beauty and history of classic cars.</a:t>
            </a:r>
            <a:endParaRPr lang="en-IN" sz="2800" dirty="0"/>
          </a:p>
        </p:txBody>
      </p:sp>
    </p:spTree>
    <p:extLst>
      <p:ext uri="{BB962C8B-B14F-4D97-AF65-F5344CB8AC3E}">
        <p14:creationId xmlns:p14="http://schemas.microsoft.com/office/powerpoint/2010/main" val="20275268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80</TotalTime>
  <Words>404</Words>
  <Application>Microsoft Office PowerPoint</Application>
  <PresentationFormat>Widescreen</PresentationFormat>
  <Paragraphs>23</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Arial MT</vt:lpstr>
      <vt:lpstr>CMR10</vt:lpstr>
      <vt:lpstr>Corbel</vt:lpstr>
      <vt:lpstr>Söhne</vt:lpstr>
      <vt:lpstr>Times New Roman</vt:lpstr>
      <vt:lpstr>Parallax</vt:lpstr>
      <vt:lpstr>CLASSIC CARS SELLING WEBSITEWEBSITE</vt:lpstr>
      <vt:lpstr>ABSTRACT</vt:lpstr>
      <vt:lpstr>INTRODUCTION</vt:lpstr>
      <vt:lpstr>OBJECTIVE</vt:lpstr>
      <vt:lpstr>WORKFLOW CLASSIC CARS SELLING WEBSITE</vt:lpstr>
      <vt:lpstr> OUTPUT</vt:lpstr>
      <vt:lpstr>OUTPUT</vt:lpstr>
      <vt:lpstr>OUTPUT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CLASSIC CARS SELLING WEBSITE</dc:title>
  <dc:creator>DHANVANTHRI R</dc:creator>
  <cp:lastModifiedBy>DHANVANTHRI R</cp:lastModifiedBy>
  <cp:revision>5</cp:revision>
  <dcterms:created xsi:type="dcterms:W3CDTF">2024-03-18T20:27:12Z</dcterms:created>
  <dcterms:modified xsi:type="dcterms:W3CDTF">2024-03-21T06:54:54Z</dcterms:modified>
</cp:coreProperties>
</file>

<file path=docProps/thumbnail.jpeg>
</file>